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28803600" cy="43205400"/>
  <p:notesSz cx="6858000" cy="9144000"/>
  <p:defaultTextStyle>
    <a:defPPr>
      <a:defRPr lang="pt-BR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1E"/>
    <a:srgbClr val="00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3772" autoAdjust="0"/>
  </p:normalViewPr>
  <p:slideViewPr>
    <p:cSldViewPr>
      <p:cViewPr>
        <p:scale>
          <a:sx n="26" d="100"/>
          <a:sy n="26" d="100"/>
        </p:scale>
        <p:origin x="1836" y="-1332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3FCD9-E39B-4E46-9922-CD2C32D6BDDC}" type="datetimeFigureOut">
              <a:rPr lang="pt-BR" smtClean="0"/>
              <a:pPr/>
              <a:t>05/09/2022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8AB82-4ADD-4714-A9FA-64099F0B4AE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676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270" y="13421680"/>
            <a:ext cx="24483060" cy="926115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0B2-B3C3-4BDD-ADF0-4FD6E42A2C0A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98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5D9F-03A5-44E9-A6FC-A5CF6DCFF76C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04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2610" y="1730222"/>
            <a:ext cx="6480810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40180" y="1730222"/>
            <a:ext cx="18962370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C2E9-683C-45D8-8C4A-0509CF2FEF65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270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DF4AF-74FE-47E9-9F2B-0E658A93E2CD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12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286" y="27763473"/>
            <a:ext cx="24483060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286" y="18312295"/>
            <a:ext cx="24483060" cy="94511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0EFB3-4803-4B15-9B8E-008A97F65834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48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40180" y="10081263"/>
            <a:ext cx="12721590" cy="28513567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641830" y="10081263"/>
            <a:ext cx="12721590" cy="28513567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9F962-2F61-4DA3-A9B3-CE8A2501DC53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56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9671212"/>
            <a:ext cx="12726592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180" y="13701713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1830" y="9671212"/>
            <a:ext cx="12731591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1830" y="13701713"/>
            <a:ext cx="12731591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B356E-571C-4B1B-9302-AB3819316E01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11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405F4-DEDB-4A90-8C2B-734894CB8071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198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D0AA1-874C-407A-B92F-664F386F43DF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8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2" y="1720215"/>
            <a:ext cx="9476186" cy="7320915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1407" y="1720218"/>
            <a:ext cx="16102013" cy="3687461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182" y="9041133"/>
            <a:ext cx="9476186" cy="2955369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7D9E-CE46-492D-A9FC-5F3F30FA24BC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3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707" y="30243780"/>
            <a:ext cx="17282160" cy="357044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707" y="3860483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707" y="33814229"/>
            <a:ext cx="17282160" cy="507063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2319-59CB-4A6E-AAB3-7F54659200FA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93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10081263"/>
            <a:ext cx="25923240" cy="28513567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4401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674D9-069A-4C5B-B503-53687760EC08}" type="datetime1">
              <a:rPr lang="pt-BR" smtClean="0"/>
              <a:pPr/>
              <a:t>05/09/2022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9841230" y="40045008"/>
            <a:ext cx="91211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06425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A842-D155-4122-B2B4-36118E7D2B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89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08D6CF45-708B-9713-8FEA-ADFC592B31B6}"/>
              </a:ext>
            </a:extLst>
          </p:cNvPr>
          <p:cNvSpPr/>
          <p:nvPr/>
        </p:nvSpPr>
        <p:spPr>
          <a:xfrm>
            <a:off x="-72008" y="123836"/>
            <a:ext cx="28803599" cy="5286501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tint val="66000"/>
                  <a:satMod val="160000"/>
                </a:schemeClr>
              </a:gs>
              <a:gs pos="0">
                <a:schemeClr val="tx1">
                  <a:lumMod val="50000"/>
                  <a:lumOff val="50000"/>
                  <a:tint val="44500"/>
                  <a:satMod val="160000"/>
                </a:schemeClr>
              </a:gs>
              <a:gs pos="0">
                <a:srgbClr val="E9E9E9"/>
              </a:gs>
              <a:gs pos="32000">
                <a:schemeClr val="bg1">
                  <a:alpha val="43000"/>
                  <a:lumMod val="2000"/>
                  <a:lumOff val="98000"/>
                </a:schemeClr>
              </a:gs>
              <a:gs pos="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0" y="5879696"/>
            <a:ext cx="28803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36713" indent="-96838" algn="ctr"/>
            <a:r>
              <a:rPr lang="pt-BR" sz="8000" b="1" dirty="0">
                <a:latin typeface="Verdana" panose="020B0604030504040204" pitchFamily="34" charset="0"/>
                <a:ea typeface="Verdana" panose="020B0604030504040204" pitchFamily="34" charset="0"/>
              </a:rPr>
              <a:t>TÍTULO FONTE VERDANA E TAMANHO AJUSTADO CONFORME NECESSÁRIO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0" y="8543992"/>
            <a:ext cx="28803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Verdana" panose="020B0604030504040204" pitchFamily="34" charset="0"/>
                <a:ea typeface="Verdana" panose="020B0604030504040204" pitchFamily="34" charset="0"/>
              </a:rPr>
              <a:t>Autor Sobrenome¹; Autor Sobrenome²; Autor Sobrenome³; </a:t>
            </a:r>
          </a:p>
          <a:p>
            <a:pPr algn="ctr"/>
            <a:r>
              <a:rPr lang="pt-BR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Profª</a:t>
            </a:r>
            <a:r>
              <a:rPr lang="pt-BR" sz="4400" dirty="0">
                <a:latin typeface="Verdana" panose="020B0604030504040204" pitchFamily="34" charset="0"/>
                <a:ea typeface="Verdana" panose="020B0604030504040204" pitchFamily="34" charset="0"/>
              </a:rPr>
              <a:t> Fulana se for o caso (Orientadora); </a:t>
            </a:r>
            <a:r>
              <a:rPr lang="pt-BR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Profº</a:t>
            </a:r>
            <a:r>
              <a:rPr lang="pt-BR" sz="4400" dirty="0">
                <a:latin typeface="Verdana" panose="020B0604030504040204" pitchFamily="34" charset="0"/>
                <a:ea typeface="Verdana" panose="020B0604030504040204" pitchFamily="34" charset="0"/>
              </a:rPr>
              <a:t> Fulano de Tal (</a:t>
            </a:r>
            <a:r>
              <a:rPr lang="pt-BR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Co-orientador</a:t>
            </a:r>
            <a:r>
              <a:rPr lang="pt-BR" sz="4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ctr"/>
            <a:endParaRPr lang="pt-B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pt-BR" sz="5400" dirty="0">
                <a:latin typeface="Verdana" panose="020B0604030504040204" pitchFamily="34" charset="0"/>
                <a:ea typeface="Verdana" panose="020B0604030504040204" pitchFamily="34" charset="0"/>
              </a:rPr>
              <a:t>¹</a:t>
            </a:r>
            <a:r>
              <a:rPr lang="pt-BR" sz="4000" dirty="0">
                <a:latin typeface="Verdana" panose="020B0604030504040204" pitchFamily="34" charset="0"/>
                <a:ea typeface="Verdana" panose="020B0604030504040204" pitchFamily="34" charset="0"/>
              </a:rPr>
              <a:t>Nome da instituição de origem do autor</a:t>
            </a:r>
          </a:p>
          <a:p>
            <a:pPr algn="ctr"/>
            <a:r>
              <a:rPr lang="pt-BR" sz="4000" dirty="0">
                <a:latin typeface="Verdana" panose="020B0604030504040204" pitchFamily="34" charset="0"/>
                <a:ea typeface="Verdana" panose="020B0604030504040204" pitchFamily="34" charset="0"/>
              </a:rPr>
              <a:t>² Nome da instituição de origem do autor</a:t>
            </a:r>
          </a:p>
          <a:p>
            <a:pPr algn="ctr"/>
            <a:endParaRPr lang="pt-BR" sz="5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20096" y="12496594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INTRODUÇÃO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20096" y="21937480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OBJETIVOS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648272" y="27626112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METODOLOGIA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14763109" y="12496594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RESULTADOS E DISCUSSÃO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14763109" y="27618561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CONSIDERAÇÕES FINAIS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14763109" y="35801630"/>
            <a:ext cx="13320000" cy="101566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Verdana" panose="020B0604030504040204" pitchFamily="34" charset="0"/>
                <a:ea typeface="Verdana" panose="020B0604030504040204" pitchFamily="34" charset="0"/>
              </a:rPr>
              <a:t>REFERÊNCIAS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49752" y="13737269"/>
            <a:ext cx="13320000" cy="7894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82675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Fonte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verdana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tamanho ajustado de forma que o visitante consiga ler a, pelo menos, 1m de distância. Se necessário, ajuste as caixas de texto de forma que comporte seu conteúdo. </a:t>
            </a:r>
          </a:p>
          <a:p>
            <a:pPr indent="1082675" algn="just"/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1082675" algn="just"/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Palavrapalavrapalavrapalavrapalavrapalattextopalavrapalavra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texto,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texto,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palavra, texto,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 palavra texto.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620096" y="23192388"/>
            <a:ext cx="133496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82675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Fonte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verdana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tamanho ajustado de forma que o visitante consiga ler a, pelo menos, 1m de distância. Fonte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verdana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tamanho ajustado de forma que o visitante consiga ler a, pelo menos, 1m de distância.</a:t>
            </a:r>
          </a:p>
          <a:p>
            <a:pPr indent="1082675" algn="just"/>
            <a:endParaRPr lang="pt-BR" sz="4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649752" y="28896692"/>
            <a:ext cx="13320000" cy="1154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082675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Fonte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verdana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tamanho ajustado de forma que o visitante consiga ler a, pelo menos, 1m de distância.</a:t>
            </a:r>
          </a:p>
          <a:p>
            <a:pPr indent="1082675" algn="just"/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1082675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A metodologia consistiu em: (i) palavra, palavra; (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ii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) palavra, palavra; (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iii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) elaboração e palavra, palavra; (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iv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) aplicação do questionário palavra, palavra; (v)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palavra.</a:t>
            </a:r>
          </a:p>
          <a:p>
            <a:pPr indent="1082675" algn="just"/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1082675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A pesquisa foi aplicada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palavra.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14763109" y="28914700"/>
            <a:ext cx="1332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5488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Se necessário, ajuste as caixas de texto.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palavra.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14763109" y="13737269"/>
            <a:ext cx="133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5488" algn="just"/>
            <a:r>
              <a:rPr lang="pt-BR" altLang="pt-BR" sz="45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Você pode utilizar gráficos ou imagens que auxiliem na comunicação de seu trabalho:</a:t>
            </a:r>
            <a:endParaRPr lang="pt-BR" sz="45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14763109" y="37053058"/>
            <a:ext cx="133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>
                <a:latin typeface="Verdana" panose="020B0604030504040204" pitchFamily="34" charset="0"/>
                <a:ea typeface="Verdana" panose="020B0604030504040204" pitchFamily="34" charset="0"/>
              </a:rPr>
              <a:t>AUTOR, R. F., </a:t>
            </a:r>
            <a: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</a:rPr>
              <a:t>Conforme as regras da ABNT.</a:t>
            </a:r>
            <a:r>
              <a:rPr lang="pt-BR" sz="3200" dirty="0">
                <a:latin typeface="Verdana" panose="020B0604030504040204" pitchFamily="34" charset="0"/>
                <a:ea typeface="Verdana" panose="020B0604030504040204" pitchFamily="34" charset="0"/>
              </a:rPr>
              <a:t> Belo Horizonte: Intrínseca, 2019.</a:t>
            </a:r>
          </a:p>
          <a:p>
            <a:pPr algn="just"/>
            <a:r>
              <a:rPr lang="pt-BR" sz="3200" dirty="0">
                <a:latin typeface="Verdana" panose="020B0604030504040204" pitchFamily="34" charset="0"/>
                <a:ea typeface="Verdana" panose="020B0604030504040204" pitchFamily="34" charset="0"/>
              </a:rPr>
              <a:t>AUTOR, R. F., </a:t>
            </a:r>
            <a: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</a:rPr>
              <a:t>Conforme as regras da ABNT.</a:t>
            </a:r>
            <a:r>
              <a:rPr lang="pt-BR" sz="3200" dirty="0">
                <a:latin typeface="Verdana" panose="020B0604030504040204" pitchFamily="34" charset="0"/>
                <a:ea typeface="Verdana" panose="020B0604030504040204" pitchFamily="34" charset="0"/>
              </a:rPr>
              <a:t> Belo Horizonte: Intrínseca, 2019.</a:t>
            </a:r>
          </a:p>
          <a:p>
            <a:pPr algn="just"/>
            <a:endParaRPr lang="pt-BR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4763109" y="24241736"/>
            <a:ext cx="1330557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5488" algn="just"/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palavratexto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texto e palavra, palavra, palavra </a:t>
            </a:r>
            <a:r>
              <a:rPr lang="pt-BR" sz="4500" dirty="0" err="1">
                <a:latin typeface="Verdana" panose="020B0604030504040204" pitchFamily="34" charset="0"/>
                <a:ea typeface="Verdana" panose="020B0604030504040204" pitchFamily="34" charset="0"/>
              </a:rPr>
              <a:t>palavra</a:t>
            </a:r>
            <a:r>
              <a:rPr lang="pt-BR" sz="4500" dirty="0">
                <a:latin typeface="Verdana" panose="020B0604030504040204" pitchFamily="34" charset="0"/>
                <a:ea typeface="Verdana" panose="020B0604030504040204" pitchFamily="34" charset="0"/>
              </a:rPr>
              <a:t>, palavra.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9" t="9471" r="12412" b="5657"/>
          <a:stretch/>
        </p:blipFill>
        <p:spPr bwMode="auto">
          <a:xfrm>
            <a:off x="16894954" y="16104832"/>
            <a:ext cx="8956118" cy="79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6BA7D266-F09E-BC18-5573-FC7BB6BC852F}"/>
              </a:ext>
            </a:extLst>
          </p:cNvPr>
          <p:cNvCxnSpPr/>
          <p:nvPr/>
        </p:nvCxnSpPr>
        <p:spPr>
          <a:xfrm>
            <a:off x="3456584" y="40540804"/>
            <a:ext cx="2174641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Uma imagem contendo Diagrama&#10;&#10;Descrição gerada automaticamente">
            <a:extLst>
              <a:ext uri="{FF2B5EF4-FFF2-40B4-BE49-F238E27FC236}">
                <a16:creationId xmlns:a16="http://schemas.microsoft.com/office/drawing/2014/main" id="{5FBFF04F-861D-D0AB-6899-2E65ED0706F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" y="46831"/>
            <a:ext cx="28803599" cy="4957543"/>
          </a:xfrm>
          <a:prstGeom prst="rect">
            <a:avLst/>
          </a:prstGeom>
          <a:ln>
            <a:noFill/>
          </a:ln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816" y="40671210"/>
            <a:ext cx="5766022" cy="202983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9552" y="40756828"/>
            <a:ext cx="5544616" cy="1951891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6336" y="40607281"/>
            <a:ext cx="2166742" cy="202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93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434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Ana Paula dos Santos Ferraz</cp:lastModifiedBy>
  <cp:revision>66</cp:revision>
  <dcterms:created xsi:type="dcterms:W3CDTF">2018-08-01T22:33:10Z</dcterms:created>
  <dcterms:modified xsi:type="dcterms:W3CDTF">2022-09-05T17:52:58Z</dcterms:modified>
</cp:coreProperties>
</file>